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0E89C0-9166-42AE-80CB-0B3AA8FF1C6A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28486-80CE-4301-A595-C8CD363E7B0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разработали программу для младшего и среднего возраста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dSPqn2Oyk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8786874" cy="471488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Я помогала создавать , изготавливать, сшить костюмы, маски, атрибуты для наших занятиях </a:t>
            </a:r>
            <a:endParaRPr lang="ru-RU" sz="3200" dirty="0"/>
          </a:p>
        </p:txBody>
      </p:sp>
      <p:pic>
        <p:nvPicPr>
          <p:cNvPr id="4" name="Рисунок 3" descr="4d77Zqq_1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7000924" cy="4214842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активно помогаю в проведении в музыкальных занятий ,которые нравятся нашим  малышам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епоседы 2018-2019\IMG_20190411_0902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40" y="1357298"/>
            <a:ext cx="8741978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fwNyuXuRL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 кружок пользуется популярностью и большим успехом среди детей и взрослых .Занятие приводит мне большое удовольствие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WpHaDKN6q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8929718" cy="4714884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462</TotalTime>
  <Words>54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Мы разработали программу для младшего и среднего возраста </vt:lpstr>
      <vt:lpstr>Я помогала создавать , изготавливать, сшить костюмы, маски, атрибуты для наших занятиях </vt:lpstr>
      <vt:lpstr>Я активно помогаю в проведении в музыкальных занятий ,которые нравятся нашим  малышам</vt:lpstr>
      <vt:lpstr>Слайд 4</vt:lpstr>
      <vt:lpstr>Наш кружок пользуется популярностью и большим успехом среди детей и взрослых .Занятие приводит мне большое удовольствие.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разработали программу для младшего и среднего возраста</dc:title>
  <dc:creator>Компьютер</dc:creator>
  <cp:lastModifiedBy>Компьютер</cp:lastModifiedBy>
  <cp:revision>22</cp:revision>
  <dcterms:created xsi:type="dcterms:W3CDTF">2020-09-09T10:21:22Z</dcterms:created>
  <dcterms:modified xsi:type="dcterms:W3CDTF">2020-09-09T18:04:18Z</dcterms:modified>
</cp:coreProperties>
</file>